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404" r:id="rId2"/>
    <p:sldId id="470" r:id="rId3"/>
    <p:sldId id="471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presentação" id="{53F50AEC-A0C5-454C-B481-1B5AEB92F3C3}">
          <p14:sldIdLst>
            <p14:sldId id="404"/>
            <p14:sldId id="470"/>
            <p14:sldId id="471"/>
          </p14:sldIdLst>
        </p14:section>
        <p14:section name="Modelos de Gráficos e Estruturas de Texto" id="{8F1B490E-488A-4826-B4AF-718A9FA121B4}">
          <p14:sldIdLst/>
        </p14:section>
        <p14:section name="Header, Miolo, Footer" id="{AA100AB1-3124-4165-AB6C-DB0994112CAA}">
          <p14:sldIdLst/>
        </p14:section>
        <p14:section name="Imagens Destaque" id="{BD6AB1E4-D03A-49C5-8B07-FE4D121B783A}">
          <p14:sldIdLst/>
        </p14:section>
        <p14:section name="Infos de Impacto" id="{62CC5DAC-B00E-4508-BF2F-89293D26C553}">
          <p14:sldIdLst/>
        </p14:section>
        <p14:section name="Modelos de Timeline" id="{762EA07C-3E5C-486E-8A82-34AE83218DD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15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orient="horz" pos="1389" userDrawn="1">
          <p15:clr>
            <a:srgbClr val="A4A3A4"/>
          </p15:clr>
        </p15:guide>
        <p15:guide id="5" orient="horz" pos="3271" userDrawn="1">
          <p15:clr>
            <a:srgbClr val="A4A3A4"/>
          </p15:clr>
        </p15:guide>
        <p15:guide id="6" orient="horz" pos="15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82B"/>
    <a:srgbClr val="FFC000"/>
    <a:srgbClr val="F58428"/>
    <a:srgbClr val="E23236"/>
    <a:srgbClr val="00E668"/>
    <a:srgbClr val="C5FFDF"/>
    <a:srgbClr val="69FFAD"/>
    <a:srgbClr val="262626"/>
    <a:srgbClr val="00B0F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97" autoAdjust="0"/>
    <p:restoredTop sz="94095" autoAdjust="0"/>
  </p:normalViewPr>
  <p:slideViewPr>
    <p:cSldViewPr snapToGrid="0" showGuides="1">
      <p:cViewPr varScale="1">
        <p:scale>
          <a:sx n="63" d="100"/>
          <a:sy n="63" d="100"/>
        </p:scale>
        <p:origin x="748" y="56"/>
      </p:cViewPr>
      <p:guideLst>
        <p:guide orient="horz" pos="4315"/>
        <p:guide pos="7680"/>
        <p:guide orient="horz" pos="1389"/>
        <p:guide orient="horz" pos="3271"/>
        <p:guide orient="horz" pos="15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3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96C74-0E93-481E-9A55-4AC2296199D0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375B1-005B-4915-968D-CEF406B1EB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6027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D36170ED-D75D-4725-97A5-2BEFDD357737}"/>
              </a:ext>
            </a:extLst>
          </p:cNvPr>
          <p:cNvSpPr/>
          <p:nvPr userDrawn="1"/>
        </p:nvSpPr>
        <p:spPr>
          <a:xfrm>
            <a:off x="2133601" y="-1"/>
            <a:ext cx="7924800" cy="1152207"/>
          </a:xfrm>
          <a:custGeom>
            <a:avLst/>
            <a:gdLst>
              <a:gd name="connsiteX0" fmla="*/ 0 w 6449725"/>
              <a:gd name="connsiteY0" fmla="*/ 0 h 1163782"/>
              <a:gd name="connsiteX1" fmla="*/ 6449725 w 6449725"/>
              <a:gd name="connsiteY1" fmla="*/ 0 h 1163782"/>
              <a:gd name="connsiteX2" fmla="*/ 6449725 w 6449725"/>
              <a:gd name="connsiteY2" fmla="*/ 557188 h 1163782"/>
              <a:gd name="connsiteX3" fmla="*/ 5843131 w 6449725"/>
              <a:gd name="connsiteY3" fmla="*/ 1163782 h 1163782"/>
              <a:gd name="connsiteX4" fmla="*/ 606594 w 6449725"/>
              <a:gd name="connsiteY4" fmla="*/ 1163782 h 1163782"/>
              <a:gd name="connsiteX5" fmla="*/ 0 w 6449725"/>
              <a:gd name="connsiteY5" fmla="*/ 557188 h 11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9725" h="1163782">
                <a:moveTo>
                  <a:pt x="0" y="0"/>
                </a:moveTo>
                <a:lnTo>
                  <a:pt x="6449725" y="0"/>
                </a:lnTo>
                <a:lnTo>
                  <a:pt x="6449725" y="557188"/>
                </a:lnTo>
                <a:cubicBezTo>
                  <a:pt x="6449725" y="892201"/>
                  <a:pt x="6178144" y="1163782"/>
                  <a:pt x="5843131" y="1163782"/>
                </a:cubicBezTo>
                <a:lnTo>
                  <a:pt x="606594" y="1163782"/>
                </a:lnTo>
                <a:cubicBezTo>
                  <a:pt x="271581" y="1163782"/>
                  <a:pt x="0" y="892201"/>
                  <a:pt x="0" y="55718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900064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10804E5-2607-44A6-9425-A1F8E88590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35683" y="341233"/>
            <a:ext cx="732063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F96342F5-3FB4-490F-9638-45CC41AEBB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35681" y="705399"/>
            <a:ext cx="7320636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dirty="0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1291939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D6DC5D-243C-45AF-BE20-D39F3512A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BEB87CB-E4E0-4795-9C9A-D88751CDB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13BBCF2-562D-4BE6-8533-3880E4C16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C70C8A-696C-4305-8BB4-6063C82242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012F701-2674-4AED-BEA4-F87437A1A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6B2C9A2-9583-4093-A343-97F443802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669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8E8C4-8B08-47D7-BB70-AC774586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166979A-1714-48DB-A94D-F106C3E404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5036000-C91C-485E-B434-98C9F04194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BA7CC97-0359-43DE-9607-D207DD4F76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504EE9-97FB-4435-8251-15D6D0E6E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F407471-0A03-4AD7-811A-71E2404A1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367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AC3472-7557-46C8-A9B4-E82A1659B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3F22C6F-E4D0-465B-9EF8-B7885F965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32955E-8B68-48BB-9A9A-0A1AC7EC8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26E25BE-703B-4540-95B4-0F88D8676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9344FF-F115-4E36-A504-F4EB7E9BC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006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B776B76-6DE4-4C1C-BDF7-DE11AB03F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9D38CB6-A580-498D-A472-52F125AEA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14D16B-7342-451A-8061-801148F6BC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EEC1E7-3F45-452A-B9F5-24A0FEFE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1AEEA1-3FCA-4178-8919-BA421E259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0746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EB830C7B-8E37-4522-8EC4-77124C99834D}"/>
              </a:ext>
            </a:extLst>
          </p:cNvPr>
          <p:cNvSpPr/>
          <p:nvPr userDrawn="1"/>
        </p:nvSpPr>
        <p:spPr>
          <a:xfrm rot="10800000">
            <a:off x="2133600" y="6187440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0F697C9-209A-43BA-9D10-BC4E191C3BA0}"/>
              </a:ext>
            </a:extLst>
          </p:cNvPr>
          <p:cNvGrpSpPr/>
          <p:nvPr userDrawn="1"/>
        </p:nvGrpSpPr>
        <p:grpSpPr>
          <a:xfrm>
            <a:off x="5900064" y="6474794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5" name="Shape 18">
              <a:extLst>
                <a:ext uri="{FF2B5EF4-FFF2-40B4-BE49-F238E27FC236}">
                  <a16:creationId xmlns:a16="http://schemas.microsoft.com/office/drawing/2014/main" id="{CC2A0787-D69E-482A-9952-2DCE6F2039A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Shape 19">
              <a:extLst>
                <a:ext uri="{FF2B5EF4-FFF2-40B4-BE49-F238E27FC236}">
                  <a16:creationId xmlns:a16="http://schemas.microsoft.com/office/drawing/2014/main" id="{A7B4D387-A84F-460C-B015-AFC5B6656E78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Shape 20">
              <a:extLst>
                <a:ext uri="{FF2B5EF4-FFF2-40B4-BE49-F238E27FC236}">
                  <a16:creationId xmlns:a16="http://schemas.microsoft.com/office/drawing/2014/main" id="{0DC9D6F5-5703-4487-9B28-B60C581845E9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ítulo 1">
            <a:extLst>
              <a:ext uri="{FF2B5EF4-FFF2-40B4-BE49-F238E27FC236}">
                <a16:creationId xmlns:a16="http://schemas.microsoft.com/office/drawing/2014/main" id="{6E078637-47D1-4E47-BDFF-E5F47C8176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86000" y="529425"/>
            <a:ext cx="762000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3200" kern="1200" spc="200" baseline="0" dirty="0">
                <a:solidFill>
                  <a:srgbClr val="E2323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10" name="Espaço Reservado para Texto 5">
            <a:extLst>
              <a:ext uri="{FF2B5EF4-FFF2-40B4-BE49-F238E27FC236}">
                <a16:creationId xmlns:a16="http://schemas.microsoft.com/office/drawing/2014/main" id="{5B736190-DDAD-467E-B4A5-1A89B95667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972824"/>
            <a:ext cx="76200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 dirty="0"/>
              <a:t>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125019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0E6843EE-5518-4FC5-8CF1-0BD53244452D}"/>
              </a:ext>
            </a:extLst>
          </p:cNvPr>
          <p:cNvSpPr/>
          <p:nvPr userDrawn="1"/>
        </p:nvSpPr>
        <p:spPr>
          <a:xfrm flipV="1">
            <a:off x="748059" y="0"/>
            <a:ext cx="9410006" cy="116378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257126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4946B340-CF36-4974-85ED-3AC8996203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8059" y="341233"/>
            <a:ext cx="941000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7936E0F8-E954-43C7-B637-F9C319A0B6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7713" y="705399"/>
            <a:ext cx="94107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dirty="0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4283392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B067EBC8-0D81-478B-863A-F6E6F2618745}"/>
              </a:ext>
            </a:extLst>
          </p:cNvPr>
          <p:cNvSpPr/>
          <p:nvPr userDrawn="1"/>
        </p:nvSpPr>
        <p:spPr>
          <a:xfrm>
            <a:off x="2133600" y="-3572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ACEC83A-5512-4546-A341-2133D090F7C7}"/>
              </a:ext>
            </a:extLst>
          </p:cNvPr>
          <p:cNvGrpSpPr/>
          <p:nvPr userDrawn="1"/>
        </p:nvGrpSpPr>
        <p:grpSpPr>
          <a:xfrm>
            <a:off x="5900064" y="114716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8" name="Shape 18">
              <a:extLst>
                <a:ext uri="{FF2B5EF4-FFF2-40B4-BE49-F238E27FC236}">
                  <a16:creationId xmlns:a16="http://schemas.microsoft.com/office/drawing/2014/main" id="{5ECE83BD-FAC9-43BB-938E-41067636FF4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Shape 19">
              <a:extLst>
                <a:ext uri="{FF2B5EF4-FFF2-40B4-BE49-F238E27FC236}">
                  <a16:creationId xmlns:a16="http://schemas.microsoft.com/office/drawing/2014/main" id="{3A88D165-5F3E-497D-AC5F-5AD40B9B089A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 20">
              <a:extLst>
                <a:ext uri="{FF2B5EF4-FFF2-40B4-BE49-F238E27FC236}">
                  <a16:creationId xmlns:a16="http://schemas.microsoft.com/office/drawing/2014/main" id="{71BDA3EB-82C2-46B2-A320-9CCACB2F3CC1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1" name="Título 1">
            <a:extLst>
              <a:ext uri="{FF2B5EF4-FFF2-40B4-BE49-F238E27FC236}">
                <a16:creationId xmlns:a16="http://schemas.microsoft.com/office/drawing/2014/main" id="{2062D2E3-8553-4996-ADEE-52E4D6DF25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04740" y="172453"/>
            <a:ext cx="698252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1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3083888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4CEA04-7836-424D-B5E2-E51B2E13F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C45CC16-A43A-4E3B-ABF7-B462FE00D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B7BD67-05BE-46B2-B784-003F921C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65C2EA-203E-4422-8867-D9FA4772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6714B6F-B8AB-47DC-A3AF-118D267F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013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6AAB2-1631-4D22-9659-7EDF65085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1C1ECA0-DA53-4DCB-8CF6-EBEAA40E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15D622-5FFD-4CA2-80AB-D59D93504F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AF28E7-EE41-4EFE-8C95-729FFFB1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9AF397-56DB-4067-A493-01067C612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340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090595-9B23-4576-98C9-6F49D7C8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76E84B0-C1D1-4CD0-A417-50395B93DE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51FE20D-BD78-4D0D-BBB5-6A02DDBF8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64EEC95-485F-4404-8EF6-DB02044BEC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B3CD2C-A352-487A-BD25-65C72B4B5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049CDEF-35BA-4A48-80AE-149175D3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070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C4D88D-577C-4A49-A6C4-13A91E557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3D75882-9764-4368-A245-2112A40F0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D45A38C-EA96-4128-89DA-D4B544318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B8D3857-47D9-4993-89B2-1409BF224A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AA847EB-A975-47B8-ADDB-61D613E439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C10BD00-C42B-4B44-AC40-5FFB85047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147B7-5F1D-4E0F-9A3F-79CBA2850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9ACEB3F-235A-4B21-A240-BC5156F0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40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AF30BD-D763-4AFC-82F0-F15C6DB8C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89867DE-3488-4C0D-BD79-E5453BF659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9960644-D14A-46DF-9D71-6A0A5CF0C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243288-EFF9-45CB-84F6-CEA76F1B2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618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5209F80-C54B-4F6C-BFBB-3FAE3B4973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15/04/2026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492A75F-2ABE-4FF4-A7D0-F4A63143A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585C56E-7573-48FE-9543-45B8F6D9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5945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62DC79FC-9AB6-B612-41D8-D798642252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5199570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7" imgW="395" imgH="394" progId="TCLayout.ActiveDocument.1">
                  <p:embed/>
                </p:oleObj>
              </mc:Choice>
              <mc:Fallback>
                <p:oleObj name="Slide do think-cell" r:id="rId17" imgW="395" imgH="394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2DC79FC-9AB6-B612-41D8-D79864225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Agrupar 1">
            <a:extLst>
              <a:ext uri="{FF2B5EF4-FFF2-40B4-BE49-F238E27FC236}">
                <a16:creationId xmlns:a16="http://schemas.microsoft.com/office/drawing/2014/main" id="{F1687952-A978-459B-8357-114031BAAD08}"/>
              </a:ext>
            </a:extLst>
          </p:cNvPr>
          <p:cNvGrpSpPr/>
          <p:nvPr userDrawn="1"/>
        </p:nvGrpSpPr>
        <p:grpSpPr>
          <a:xfrm>
            <a:off x="0" y="0"/>
            <a:ext cx="7114971" cy="6858001"/>
            <a:chOff x="1" y="2236981"/>
            <a:chExt cx="4794169" cy="46210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D4C8D2C9-DAA6-4E0B-B2AF-7B21CE47A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384" y="2612819"/>
              <a:ext cx="2478228" cy="2488308"/>
            </a:xfrm>
            <a:custGeom>
              <a:avLst/>
              <a:gdLst>
                <a:gd name="T0" fmla="*/ 373 w 1729"/>
                <a:gd name="T1" fmla="*/ 1731 h 1731"/>
                <a:gd name="T2" fmla="*/ 283 w 1729"/>
                <a:gd name="T3" fmla="*/ 1636 h 1731"/>
                <a:gd name="T4" fmla="*/ 28 w 1729"/>
                <a:gd name="T5" fmla="*/ 1386 h 1731"/>
                <a:gd name="T6" fmla="*/ 27 w 1729"/>
                <a:gd name="T7" fmla="*/ 1320 h 1731"/>
                <a:gd name="T8" fmla="*/ 593 w 1729"/>
                <a:gd name="T9" fmla="*/ 758 h 1731"/>
                <a:gd name="T10" fmla="*/ 1128 w 1729"/>
                <a:gd name="T11" fmla="*/ 223 h 1731"/>
                <a:gd name="T12" fmla="*/ 1359 w 1729"/>
                <a:gd name="T13" fmla="*/ 0 h 1731"/>
                <a:gd name="T14" fmla="*/ 1729 w 1729"/>
                <a:gd name="T15" fmla="*/ 377 h 1731"/>
                <a:gd name="T16" fmla="*/ 373 w 1729"/>
                <a:gd name="T17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9" h="1731">
                  <a:moveTo>
                    <a:pt x="373" y="1731"/>
                  </a:moveTo>
                  <a:cubicBezTo>
                    <a:pt x="344" y="1700"/>
                    <a:pt x="314" y="1667"/>
                    <a:pt x="283" y="1636"/>
                  </a:cubicBezTo>
                  <a:cubicBezTo>
                    <a:pt x="199" y="1552"/>
                    <a:pt x="114" y="1468"/>
                    <a:pt x="28" y="1386"/>
                  </a:cubicBezTo>
                  <a:cubicBezTo>
                    <a:pt x="2" y="1361"/>
                    <a:pt x="0" y="1346"/>
                    <a:pt x="27" y="1320"/>
                  </a:cubicBezTo>
                  <a:cubicBezTo>
                    <a:pt x="217" y="1133"/>
                    <a:pt x="405" y="945"/>
                    <a:pt x="593" y="758"/>
                  </a:cubicBezTo>
                  <a:cubicBezTo>
                    <a:pt x="771" y="580"/>
                    <a:pt x="949" y="401"/>
                    <a:pt x="1128" y="223"/>
                  </a:cubicBezTo>
                  <a:cubicBezTo>
                    <a:pt x="1204" y="147"/>
                    <a:pt x="1283" y="73"/>
                    <a:pt x="1359" y="0"/>
                  </a:cubicBezTo>
                  <a:cubicBezTo>
                    <a:pt x="1480" y="123"/>
                    <a:pt x="1605" y="250"/>
                    <a:pt x="1729" y="377"/>
                  </a:cubicBezTo>
                  <a:cubicBezTo>
                    <a:pt x="1282" y="824"/>
                    <a:pt x="830" y="1275"/>
                    <a:pt x="373" y="17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B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1028030C-FC98-4B76-9BAD-EBD935800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12" y="2236981"/>
              <a:ext cx="757436" cy="2083670"/>
            </a:xfrm>
            <a:custGeom>
              <a:avLst/>
              <a:gdLst>
                <a:gd name="T0" fmla="*/ 528 w 528"/>
                <a:gd name="T1" fmla="*/ 1450 h 1450"/>
                <a:gd name="T2" fmla="*/ 0 w 528"/>
                <a:gd name="T3" fmla="*/ 1450 h 1450"/>
                <a:gd name="T4" fmla="*/ 0 w 528"/>
                <a:gd name="T5" fmla="*/ 0 h 1450"/>
                <a:gd name="T6" fmla="*/ 528 w 528"/>
                <a:gd name="T7" fmla="*/ 0 h 1450"/>
                <a:gd name="T8" fmla="*/ 528 w 528"/>
                <a:gd name="T9" fmla="*/ 1450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450">
                  <a:moveTo>
                    <a:pt x="528" y="1450"/>
                  </a:moveTo>
                  <a:cubicBezTo>
                    <a:pt x="349" y="1450"/>
                    <a:pt x="176" y="1450"/>
                    <a:pt x="0" y="1450"/>
                  </a:cubicBezTo>
                  <a:cubicBezTo>
                    <a:pt x="0" y="967"/>
                    <a:pt x="0" y="485"/>
                    <a:pt x="0" y="0"/>
                  </a:cubicBezTo>
                  <a:cubicBezTo>
                    <a:pt x="175" y="0"/>
                    <a:pt x="350" y="0"/>
                    <a:pt x="528" y="0"/>
                  </a:cubicBezTo>
                  <a:cubicBezTo>
                    <a:pt x="528" y="482"/>
                    <a:pt x="528" y="964"/>
                    <a:pt x="528" y="14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2E710BF-A09E-42A6-BB3D-9A9F69369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7700" y="5845603"/>
              <a:ext cx="2076470" cy="768956"/>
            </a:xfrm>
            <a:custGeom>
              <a:avLst/>
              <a:gdLst>
                <a:gd name="T0" fmla="*/ 4 w 1449"/>
                <a:gd name="T1" fmla="*/ 535 h 535"/>
                <a:gd name="T2" fmla="*/ 1 w 1449"/>
                <a:gd name="T3" fmla="*/ 496 h 535"/>
                <a:gd name="T4" fmla="*/ 0 w 1449"/>
                <a:gd name="T5" fmla="*/ 43 h 535"/>
                <a:gd name="T6" fmla="*/ 42 w 1449"/>
                <a:gd name="T7" fmla="*/ 0 h 535"/>
                <a:gd name="T8" fmla="*/ 1411 w 1449"/>
                <a:gd name="T9" fmla="*/ 1 h 535"/>
                <a:gd name="T10" fmla="*/ 1449 w 1449"/>
                <a:gd name="T11" fmla="*/ 4 h 535"/>
                <a:gd name="T12" fmla="*/ 1449 w 1449"/>
                <a:gd name="T13" fmla="*/ 535 h 535"/>
                <a:gd name="T14" fmla="*/ 4 w 1449"/>
                <a:gd name="T1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9" h="535">
                  <a:moveTo>
                    <a:pt x="4" y="535"/>
                  </a:moveTo>
                  <a:cubicBezTo>
                    <a:pt x="3" y="521"/>
                    <a:pt x="1" y="509"/>
                    <a:pt x="1" y="496"/>
                  </a:cubicBezTo>
                  <a:cubicBezTo>
                    <a:pt x="1" y="345"/>
                    <a:pt x="1" y="194"/>
                    <a:pt x="0" y="43"/>
                  </a:cubicBezTo>
                  <a:cubicBezTo>
                    <a:pt x="0" y="11"/>
                    <a:pt x="9" y="0"/>
                    <a:pt x="42" y="0"/>
                  </a:cubicBezTo>
                  <a:cubicBezTo>
                    <a:pt x="498" y="1"/>
                    <a:pt x="954" y="1"/>
                    <a:pt x="1411" y="1"/>
                  </a:cubicBezTo>
                  <a:cubicBezTo>
                    <a:pt x="1423" y="1"/>
                    <a:pt x="1435" y="3"/>
                    <a:pt x="1449" y="4"/>
                  </a:cubicBezTo>
                  <a:cubicBezTo>
                    <a:pt x="1449" y="182"/>
                    <a:pt x="1449" y="357"/>
                    <a:pt x="1449" y="535"/>
                  </a:cubicBezTo>
                  <a:cubicBezTo>
                    <a:pt x="967" y="535"/>
                    <a:pt x="486" y="535"/>
                    <a:pt x="4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BR"/>
            </a:p>
          </p:txBody>
        </p:sp>
        <p:sp>
          <p:nvSpPr>
            <p:cNvPr id="20" name="Forma Livre: Forma 19">
              <a:extLst>
                <a:ext uri="{FF2B5EF4-FFF2-40B4-BE49-F238E27FC236}">
                  <a16:creationId xmlns:a16="http://schemas.microsoft.com/office/drawing/2014/main" id="{DD5A6F06-7869-4C92-A856-5886B5818090}"/>
                </a:ext>
              </a:extLst>
            </p:cNvPr>
            <p:cNvSpPr/>
            <p:nvPr userDrawn="1"/>
          </p:nvSpPr>
          <p:spPr>
            <a:xfrm>
              <a:off x="1" y="4953408"/>
              <a:ext cx="2157159" cy="1904592"/>
            </a:xfrm>
            <a:custGeom>
              <a:avLst/>
              <a:gdLst>
                <a:gd name="connsiteX0" fmla="*/ 483887 w 2157159"/>
                <a:gd name="connsiteY0" fmla="*/ 0 h 1904592"/>
                <a:gd name="connsiteX1" fmla="*/ 2157159 w 2157159"/>
                <a:gd name="connsiteY1" fmla="*/ 1673272 h 1904592"/>
                <a:gd name="connsiteX2" fmla="*/ 2148520 w 2157159"/>
                <a:gd name="connsiteY2" fmla="*/ 1844355 h 1904592"/>
                <a:gd name="connsiteX3" fmla="*/ 2139327 w 2157159"/>
                <a:gd name="connsiteY3" fmla="*/ 1904592 h 1904592"/>
                <a:gd name="connsiteX4" fmla="*/ 1284060 w 2157159"/>
                <a:gd name="connsiteY4" fmla="*/ 1904592 h 1904592"/>
                <a:gd name="connsiteX5" fmla="*/ 1303526 w 2157159"/>
                <a:gd name="connsiteY5" fmla="*/ 1841884 h 1904592"/>
                <a:gd name="connsiteX6" fmla="*/ 1320523 w 2157159"/>
                <a:gd name="connsiteY6" fmla="*/ 1673272 h 1904592"/>
                <a:gd name="connsiteX7" fmla="*/ 483887 w 2157159"/>
                <a:gd name="connsiteY7" fmla="*/ 836636 h 1904592"/>
                <a:gd name="connsiteX8" fmla="*/ 16116 w 2157159"/>
                <a:gd name="connsiteY8" fmla="*/ 979521 h 1904592"/>
                <a:gd name="connsiteX9" fmla="*/ 0 w 2157159"/>
                <a:gd name="connsiteY9" fmla="*/ 992818 h 1904592"/>
                <a:gd name="connsiteX10" fmla="*/ 0 w 2157159"/>
                <a:gd name="connsiteY10" fmla="*/ 71706 h 1904592"/>
                <a:gd name="connsiteX11" fmla="*/ 146664 w 2157159"/>
                <a:gd name="connsiteY11" fmla="*/ 33995 h 1904592"/>
                <a:gd name="connsiteX12" fmla="*/ 483887 w 2157159"/>
                <a:gd name="connsiteY12" fmla="*/ 0 h 190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7159" h="1904592">
                  <a:moveTo>
                    <a:pt x="483887" y="0"/>
                  </a:moveTo>
                  <a:cubicBezTo>
                    <a:pt x="1408010" y="0"/>
                    <a:pt x="2157159" y="749149"/>
                    <a:pt x="2157159" y="1673272"/>
                  </a:cubicBezTo>
                  <a:cubicBezTo>
                    <a:pt x="2157159" y="1731030"/>
                    <a:pt x="2154233" y="1788104"/>
                    <a:pt x="2148520" y="1844355"/>
                  </a:cubicBezTo>
                  <a:lnTo>
                    <a:pt x="2139327" y="1904592"/>
                  </a:lnTo>
                  <a:lnTo>
                    <a:pt x="1284060" y="1904592"/>
                  </a:lnTo>
                  <a:lnTo>
                    <a:pt x="1303526" y="1841884"/>
                  </a:lnTo>
                  <a:cubicBezTo>
                    <a:pt x="1314670" y="1787421"/>
                    <a:pt x="1320523" y="1731030"/>
                    <a:pt x="1320523" y="1673272"/>
                  </a:cubicBezTo>
                  <a:cubicBezTo>
                    <a:pt x="1320523" y="1211211"/>
                    <a:pt x="945948" y="836636"/>
                    <a:pt x="483887" y="836636"/>
                  </a:cubicBezTo>
                  <a:cubicBezTo>
                    <a:pt x="310614" y="836636"/>
                    <a:pt x="149644" y="889311"/>
                    <a:pt x="16116" y="979521"/>
                  </a:cubicBezTo>
                  <a:lnTo>
                    <a:pt x="0" y="992818"/>
                  </a:lnTo>
                  <a:lnTo>
                    <a:pt x="0" y="71706"/>
                  </a:lnTo>
                  <a:lnTo>
                    <a:pt x="146664" y="33995"/>
                  </a:lnTo>
                  <a:cubicBezTo>
                    <a:pt x="255590" y="11706"/>
                    <a:pt x="368372" y="0"/>
                    <a:pt x="483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BR">
                <a:solidFill>
                  <a:schemeClr val="tx1"/>
                </a:solidFill>
              </a:endParaRPr>
            </a:p>
          </p:txBody>
        </p: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E1DEB91C-DA85-434B-BC23-DD8D8A97B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1047563" y="223487"/>
            <a:ext cx="925866" cy="67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41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2A943DB-F836-4248-94D7-6226B1A41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01">
            <a:extLst>
              <a:ext uri="{FF2B5EF4-FFF2-40B4-BE49-F238E27FC236}">
                <a16:creationId xmlns:a16="http://schemas.microsoft.com/office/drawing/2014/main" id="{6DE6E5BC-2489-4744-8FA5-FE86BA4FEEC0}"/>
              </a:ext>
            </a:extLst>
          </p:cNvPr>
          <p:cNvSpPr txBox="1"/>
          <p:nvPr/>
        </p:nvSpPr>
        <p:spPr>
          <a:xfrm>
            <a:off x="239210" y="2144096"/>
            <a:ext cx="4758092" cy="1284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900"/>
              </a:lnSpc>
            </a:pPr>
            <a:r>
              <a:rPr lang="pt-BR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Canal Televenda Ativo- Single Móvel </a:t>
            </a:r>
          </a:p>
        </p:txBody>
      </p:sp>
      <p:sp>
        <p:nvSpPr>
          <p:cNvPr id="8" name="PESSOA">
            <a:extLst>
              <a:ext uri="{FF2B5EF4-FFF2-40B4-BE49-F238E27FC236}">
                <a16:creationId xmlns:a16="http://schemas.microsoft.com/office/drawing/2014/main" id="{0939291D-F1B8-4B56-B837-27F8C0B9C24A}"/>
              </a:ext>
            </a:extLst>
          </p:cNvPr>
          <p:cNvSpPr txBox="1"/>
          <p:nvPr/>
        </p:nvSpPr>
        <p:spPr>
          <a:xfrm>
            <a:off x="239210" y="3654167"/>
            <a:ext cx="5725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ea typeface="Segoe UI Black" panose="020B0A02040204020203" pitchFamily="34" charset="0"/>
                <a:cs typeface="Segoe UI Black" panose="020B0A02040204020203" pitchFamily="34" charset="0"/>
              </a:rPr>
              <a:t>Equipe Arquitetura Operacional 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7376FB17-2115-4528-9ACE-54FD190E53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0922001" y="217807"/>
            <a:ext cx="1179690" cy="85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09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2CD6C9-42CC-4C8F-AE3B-DD25BC7A09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>
                <a:ea typeface="Segoe UI Black" panose="020B0A02040204020203" pitchFamily="34" charset="0"/>
                <a:cs typeface="Segoe UI Black" panose="020B0A02040204020203" pitchFamily="34" charset="0"/>
              </a:rPr>
              <a:t>Organograma</a:t>
            </a:r>
            <a:endParaRPr lang="pt-BR" dirty="0"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3D48D8E-16D9-7353-7FB3-464D5C2F6444}"/>
              </a:ext>
            </a:extLst>
          </p:cNvPr>
          <p:cNvSpPr/>
          <p:nvPr/>
        </p:nvSpPr>
        <p:spPr>
          <a:xfrm>
            <a:off x="4497573" y="1232790"/>
            <a:ext cx="3689497" cy="80807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Diretora- Simone Lacerda Dinis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C882FA19-5D43-6AD0-5663-5E4AB3E3788C}"/>
              </a:ext>
            </a:extLst>
          </p:cNvPr>
          <p:cNvSpPr/>
          <p:nvPr/>
        </p:nvSpPr>
        <p:spPr>
          <a:xfrm>
            <a:off x="2406503" y="2690038"/>
            <a:ext cx="3689497" cy="80807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Coordenadora - Andreia Aguiar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366A142D-8BB3-C93F-6A3F-9CD10795EFCE}"/>
              </a:ext>
            </a:extLst>
          </p:cNvPr>
          <p:cNvSpPr/>
          <p:nvPr/>
        </p:nvSpPr>
        <p:spPr>
          <a:xfrm>
            <a:off x="6794203" y="2690038"/>
            <a:ext cx="3689497" cy="80807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Coordenadora- Francisca Priscila 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8E1A4B83-D960-3D3E-525D-255F877EDB9D}"/>
              </a:ext>
            </a:extLst>
          </p:cNvPr>
          <p:cNvSpPr/>
          <p:nvPr/>
        </p:nvSpPr>
        <p:spPr>
          <a:xfrm>
            <a:off x="7458737" y="3916326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Barbara Lisete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Fraude/TNPS/ Qualidade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EDBEC603-2190-C004-6F4F-40F64A2CED56}"/>
              </a:ext>
            </a:extLst>
          </p:cNvPr>
          <p:cNvSpPr/>
          <p:nvPr/>
        </p:nvSpPr>
        <p:spPr>
          <a:xfrm>
            <a:off x="7458737" y="4975896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Marta Santos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Treinamento/ Processos e Qualidade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FB0CEC68-EAB3-D6D8-7BE4-31FE6A893293}"/>
              </a:ext>
            </a:extLst>
          </p:cNvPr>
          <p:cNvSpPr/>
          <p:nvPr/>
        </p:nvSpPr>
        <p:spPr>
          <a:xfrm>
            <a:off x="3071037" y="3895790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Agda </a:t>
            </a:r>
            <a:r>
              <a:rPr lang="pt-BR" b="1" dirty="0" err="1">
                <a:solidFill>
                  <a:schemeClr val="tx1"/>
                </a:solidFill>
              </a:rPr>
              <a:t>Valzacchis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Esteira de venda- Residencial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A870E841-0AB6-82BE-DA9C-C7D4B1C19FC5}"/>
              </a:ext>
            </a:extLst>
          </p:cNvPr>
          <p:cNvSpPr/>
          <p:nvPr/>
        </p:nvSpPr>
        <p:spPr>
          <a:xfrm>
            <a:off x="3071037" y="4975896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Amanda Medeiros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Projetos 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633739FE-ACE4-DA86-3A37-FF288FE5F3FF}"/>
              </a:ext>
            </a:extLst>
          </p:cNvPr>
          <p:cNvSpPr/>
          <p:nvPr/>
        </p:nvSpPr>
        <p:spPr>
          <a:xfrm>
            <a:off x="3071037" y="5967849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Mayra Teixeira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Esteira de venda- Móvel</a:t>
            </a:r>
          </a:p>
        </p:txBody>
      </p:sp>
      <p:cxnSp>
        <p:nvCxnSpPr>
          <p:cNvPr id="29" name="Conector: Angulado 28">
            <a:extLst>
              <a:ext uri="{FF2B5EF4-FFF2-40B4-BE49-F238E27FC236}">
                <a16:creationId xmlns:a16="http://schemas.microsoft.com/office/drawing/2014/main" id="{CAC396B9-5D1C-B8F0-563B-C0E854595F3B}"/>
              </a:ext>
            </a:extLst>
          </p:cNvPr>
          <p:cNvCxnSpPr>
            <a:cxnSpLocks/>
          </p:cNvCxnSpPr>
          <p:nvPr/>
        </p:nvCxnSpPr>
        <p:spPr>
          <a:xfrm rot="5400000">
            <a:off x="4924353" y="1319916"/>
            <a:ext cx="649174" cy="2091070"/>
          </a:xfrm>
          <a:prstGeom prst="bentConnector3">
            <a:avLst>
              <a:gd name="adj1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: Angulado 31">
            <a:extLst>
              <a:ext uri="{FF2B5EF4-FFF2-40B4-BE49-F238E27FC236}">
                <a16:creationId xmlns:a16="http://schemas.microsoft.com/office/drawing/2014/main" id="{BC7D4031-F69D-BD1C-5269-1EBB487C38F5}"/>
              </a:ext>
            </a:extLst>
          </p:cNvPr>
          <p:cNvCxnSpPr>
            <a:cxnSpLocks/>
            <a:stCxn id="13" idx="2"/>
            <a:endCxn id="18" idx="0"/>
          </p:cNvCxnSpPr>
          <p:nvPr/>
        </p:nvCxnSpPr>
        <p:spPr>
          <a:xfrm rot="16200000" flipH="1">
            <a:off x="7166050" y="1217136"/>
            <a:ext cx="649174" cy="2296630"/>
          </a:xfrm>
          <a:prstGeom prst="bentConnector3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676C81AB-0EF1-7130-E149-F7E0F83EC828}"/>
              </a:ext>
            </a:extLst>
          </p:cNvPr>
          <p:cNvCxnSpPr>
            <a:stCxn id="14" idx="2"/>
            <a:endCxn id="25" idx="0"/>
          </p:cNvCxnSpPr>
          <p:nvPr/>
        </p:nvCxnSpPr>
        <p:spPr>
          <a:xfrm flipH="1">
            <a:off x="4251251" y="3498112"/>
            <a:ext cx="1" cy="3976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9FFF68C7-30DB-1723-30D5-E6A6A6F92F48}"/>
              </a:ext>
            </a:extLst>
          </p:cNvPr>
          <p:cNvCxnSpPr/>
          <p:nvPr/>
        </p:nvCxnSpPr>
        <p:spPr>
          <a:xfrm flipH="1">
            <a:off x="4251250" y="4613488"/>
            <a:ext cx="1" cy="3976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A8D9AA82-E482-09A1-E09A-6AFE4FAA5E5A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4251251" y="5669544"/>
            <a:ext cx="0" cy="2983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BC21E957-B440-C126-12D4-B6B74F2B4D5A}"/>
              </a:ext>
            </a:extLst>
          </p:cNvPr>
          <p:cNvCxnSpPr/>
          <p:nvPr/>
        </p:nvCxnSpPr>
        <p:spPr>
          <a:xfrm flipH="1">
            <a:off x="8638949" y="3518648"/>
            <a:ext cx="1" cy="3976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F76C2C51-6EBB-6EF8-3E6C-C10C0E2E6C93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8638949" y="4613488"/>
            <a:ext cx="2" cy="36240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037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FEE6649B-8CBC-0DD8-84C2-E13F6F8633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Parceiros- EPS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285E6D0-D728-890E-177A-3F2A6D6B6DE5}"/>
              </a:ext>
            </a:extLst>
          </p:cNvPr>
          <p:cNvSpPr/>
          <p:nvPr/>
        </p:nvSpPr>
        <p:spPr>
          <a:xfrm>
            <a:off x="1080977" y="1775638"/>
            <a:ext cx="2892056" cy="472085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Actionline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Operação de:</a:t>
            </a:r>
          </a:p>
          <a:p>
            <a:r>
              <a:rPr lang="pt-BR" b="1" dirty="0">
                <a:solidFill>
                  <a:schemeClr val="tx1"/>
                </a:solidFill>
              </a:rPr>
              <a:t>Aquisição: </a:t>
            </a:r>
            <a:r>
              <a:rPr lang="pt-BR" sz="1400" dirty="0">
                <a:solidFill>
                  <a:schemeClr val="tx1"/>
                </a:solidFill>
              </a:rPr>
              <a:t>Cliente prospect Venda de plano controle</a:t>
            </a:r>
          </a:p>
          <a:p>
            <a:endParaRPr lang="pt-BR" sz="1400" b="1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Migração: </a:t>
            </a:r>
            <a:r>
              <a:rPr lang="pt-BR" sz="1400" dirty="0">
                <a:solidFill>
                  <a:schemeClr val="tx1"/>
                </a:solidFill>
              </a:rPr>
              <a:t>Cliente Base</a:t>
            </a:r>
          </a:p>
          <a:p>
            <a:r>
              <a:rPr lang="pt-BR" sz="1400" dirty="0">
                <a:solidFill>
                  <a:schemeClr val="tx1"/>
                </a:solidFill>
              </a:rPr>
              <a:t>Plano </a:t>
            </a:r>
            <a:r>
              <a:rPr lang="pt-BR" sz="1400" dirty="0" err="1">
                <a:solidFill>
                  <a:schemeClr val="tx1"/>
                </a:solidFill>
              </a:rPr>
              <a:t>Pré</a:t>
            </a:r>
            <a:r>
              <a:rPr lang="pt-BR" sz="1400" dirty="0">
                <a:solidFill>
                  <a:schemeClr val="tx1"/>
                </a:solidFill>
              </a:rPr>
              <a:t> X Controle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Rentabilização: </a:t>
            </a:r>
            <a:r>
              <a:rPr lang="pt-BR" sz="1400" dirty="0">
                <a:solidFill>
                  <a:schemeClr val="tx1"/>
                </a:solidFill>
              </a:rPr>
              <a:t>Cliente Base Mudança de plano (Controle x Controle e Pós X Pós) 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Residencial: </a:t>
            </a:r>
            <a:r>
              <a:rPr lang="pt-BR" sz="1400" dirty="0">
                <a:solidFill>
                  <a:schemeClr val="tx1"/>
                </a:solidFill>
              </a:rPr>
              <a:t>Mar aberto </a:t>
            </a:r>
          </a:p>
          <a:p>
            <a:r>
              <a:rPr lang="pt-BR" sz="1400" dirty="0">
                <a:solidFill>
                  <a:schemeClr val="tx1"/>
                </a:solidFill>
              </a:rPr>
              <a:t>Venda de Internet Residencial/ TV BOX/ FONE/ </a:t>
            </a:r>
            <a:r>
              <a:rPr lang="pt-BR" sz="1400" dirty="0" err="1">
                <a:solidFill>
                  <a:schemeClr val="tx1"/>
                </a:solidFill>
              </a:rPr>
              <a:t>Multi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FB4BC25-4EBF-E56A-DC45-EA2BC336594E}"/>
              </a:ext>
            </a:extLst>
          </p:cNvPr>
          <p:cNvSpPr/>
          <p:nvPr/>
        </p:nvSpPr>
        <p:spPr>
          <a:xfrm>
            <a:off x="4660605" y="1775638"/>
            <a:ext cx="2892056" cy="472085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Aliança Sul</a:t>
            </a: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Operação de:</a:t>
            </a:r>
          </a:p>
          <a:p>
            <a:r>
              <a:rPr lang="pt-BR" b="1" dirty="0">
                <a:solidFill>
                  <a:schemeClr val="tx1"/>
                </a:solidFill>
              </a:rPr>
              <a:t>Aquisição: </a:t>
            </a:r>
            <a:r>
              <a:rPr lang="pt-BR" sz="1400" dirty="0">
                <a:solidFill>
                  <a:schemeClr val="tx1"/>
                </a:solidFill>
              </a:rPr>
              <a:t>Cliente prospect Venda de plano controle</a:t>
            </a:r>
          </a:p>
          <a:p>
            <a:endParaRPr lang="pt-BR" sz="1400" b="1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Migração: </a:t>
            </a:r>
            <a:r>
              <a:rPr lang="pt-BR" sz="1400" dirty="0">
                <a:solidFill>
                  <a:schemeClr val="tx1"/>
                </a:solidFill>
              </a:rPr>
              <a:t>Cliente Base</a:t>
            </a:r>
          </a:p>
          <a:p>
            <a:r>
              <a:rPr lang="pt-BR" sz="1400" dirty="0">
                <a:solidFill>
                  <a:schemeClr val="tx1"/>
                </a:solidFill>
              </a:rPr>
              <a:t>Plano </a:t>
            </a:r>
            <a:r>
              <a:rPr lang="pt-BR" sz="1400" dirty="0" err="1">
                <a:solidFill>
                  <a:schemeClr val="tx1"/>
                </a:solidFill>
              </a:rPr>
              <a:t>Pré</a:t>
            </a:r>
            <a:r>
              <a:rPr lang="pt-BR" sz="1400" dirty="0">
                <a:solidFill>
                  <a:schemeClr val="tx1"/>
                </a:solidFill>
              </a:rPr>
              <a:t> X Controle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Residencial: </a:t>
            </a:r>
            <a:r>
              <a:rPr lang="pt-BR" sz="1400" dirty="0">
                <a:solidFill>
                  <a:schemeClr val="tx1"/>
                </a:solidFill>
              </a:rPr>
              <a:t>Mar aberto </a:t>
            </a:r>
          </a:p>
          <a:p>
            <a:r>
              <a:rPr lang="pt-BR" sz="1400" dirty="0">
                <a:solidFill>
                  <a:schemeClr val="tx1"/>
                </a:solidFill>
              </a:rPr>
              <a:t>Venda de Internet Residencial/ TV BOX/ FONE/ </a:t>
            </a:r>
            <a:r>
              <a:rPr lang="pt-BR" sz="1400" dirty="0" err="1">
                <a:solidFill>
                  <a:schemeClr val="tx1"/>
                </a:solidFill>
              </a:rPr>
              <a:t>Multi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BFAD296-FDD2-232F-538A-A1B284175398}"/>
              </a:ext>
            </a:extLst>
          </p:cNvPr>
          <p:cNvSpPr/>
          <p:nvPr/>
        </p:nvSpPr>
        <p:spPr>
          <a:xfrm>
            <a:off x="8240233" y="1775638"/>
            <a:ext cx="2892056" cy="472085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VGX</a:t>
            </a: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Operação de:</a:t>
            </a:r>
          </a:p>
          <a:p>
            <a:r>
              <a:rPr lang="pt-BR" b="1" dirty="0">
                <a:solidFill>
                  <a:schemeClr val="tx1"/>
                </a:solidFill>
              </a:rPr>
              <a:t>Aquisição: </a:t>
            </a:r>
            <a:r>
              <a:rPr lang="pt-BR" sz="1400" dirty="0">
                <a:solidFill>
                  <a:schemeClr val="tx1"/>
                </a:solidFill>
              </a:rPr>
              <a:t>Cliente prospect Venda de plano controle</a:t>
            </a:r>
          </a:p>
          <a:p>
            <a:endParaRPr lang="pt-BR" sz="1400" b="1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Migração: </a:t>
            </a:r>
            <a:r>
              <a:rPr lang="pt-BR" sz="1400" dirty="0">
                <a:solidFill>
                  <a:schemeClr val="tx1"/>
                </a:solidFill>
              </a:rPr>
              <a:t>Cliente Base</a:t>
            </a:r>
          </a:p>
          <a:p>
            <a:r>
              <a:rPr lang="pt-BR" sz="1400" dirty="0">
                <a:solidFill>
                  <a:schemeClr val="tx1"/>
                </a:solidFill>
              </a:rPr>
              <a:t>Plano </a:t>
            </a:r>
            <a:r>
              <a:rPr lang="pt-BR" sz="1400" dirty="0" err="1">
                <a:solidFill>
                  <a:schemeClr val="tx1"/>
                </a:solidFill>
              </a:rPr>
              <a:t>Pré</a:t>
            </a:r>
            <a:r>
              <a:rPr lang="pt-BR" sz="1400" dirty="0">
                <a:solidFill>
                  <a:schemeClr val="tx1"/>
                </a:solidFill>
              </a:rPr>
              <a:t> X Controle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Rentabilização: </a:t>
            </a:r>
            <a:r>
              <a:rPr lang="pt-BR" sz="1400" dirty="0">
                <a:solidFill>
                  <a:schemeClr val="tx1"/>
                </a:solidFill>
              </a:rPr>
              <a:t>Cliente Base Mudança de plano (Controle x Controle e Pós X Pós) </a:t>
            </a:r>
          </a:p>
          <a:p>
            <a:r>
              <a:rPr lang="pt-BR" sz="1400" dirty="0">
                <a:solidFill>
                  <a:schemeClr val="tx1"/>
                </a:solidFill>
              </a:rPr>
              <a:t>Mudança de plataforma (Controle X Pós)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Residencial: </a:t>
            </a:r>
            <a:r>
              <a:rPr lang="pt-BR" sz="1400" dirty="0">
                <a:solidFill>
                  <a:schemeClr val="tx1"/>
                </a:solidFill>
              </a:rPr>
              <a:t>Mar aberto </a:t>
            </a:r>
          </a:p>
          <a:p>
            <a:r>
              <a:rPr lang="pt-BR" sz="1400" dirty="0">
                <a:solidFill>
                  <a:schemeClr val="tx1"/>
                </a:solidFill>
              </a:rPr>
              <a:t>Venda de Internet Residencial/ TV BOX/ FONE/ </a:t>
            </a:r>
            <a:r>
              <a:rPr lang="pt-BR" sz="1400" dirty="0" err="1">
                <a:solidFill>
                  <a:schemeClr val="tx1"/>
                </a:solidFill>
              </a:rPr>
              <a:t>Multi</a:t>
            </a:r>
            <a:endParaRPr lang="pt-B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703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o Office">
  <a:themeElements>
    <a:clrScheme name="Personalizada 4">
      <a:dk1>
        <a:sysClr val="windowText" lastClr="000000"/>
      </a:dk1>
      <a:lt1>
        <a:sysClr val="window" lastClr="FFFFFF"/>
      </a:lt1>
      <a:dk2>
        <a:srgbClr val="E23236"/>
      </a:dk2>
      <a:lt2>
        <a:srgbClr val="E7E6E6"/>
      </a:lt2>
      <a:accent1>
        <a:srgbClr val="B61F2E"/>
      </a:accent1>
      <a:accent2>
        <a:srgbClr val="FFC000"/>
      </a:accent2>
      <a:accent3>
        <a:srgbClr val="F58428"/>
      </a:accent3>
      <a:accent4>
        <a:srgbClr val="A6ACB3"/>
      </a:accent4>
      <a:accent5>
        <a:srgbClr val="000000"/>
      </a:accent5>
      <a:accent6>
        <a:srgbClr val="0096AA"/>
      </a:accent6>
      <a:hlink>
        <a:srgbClr val="0070C0"/>
      </a:hlink>
      <a:folHlink>
        <a:srgbClr val="002060"/>
      </a:folHlink>
    </a:clrScheme>
    <a:fontScheme name="Personalizada 1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26352</TotalTime>
  <Words>197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Arial</vt:lpstr>
      <vt:lpstr>Calibri</vt:lpstr>
      <vt:lpstr>Segoe UI</vt:lpstr>
      <vt:lpstr>Segoe UI Black</vt:lpstr>
      <vt:lpstr>Segoe UI Light</vt:lpstr>
      <vt:lpstr>Tema do Office</vt:lpstr>
      <vt:lpstr>Slide do think-cell</vt:lpstr>
      <vt:lpstr>Apresentação do PowerPoint</vt:lpstr>
      <vt:lpstr>Organograma</vt:lpstr>
      <vt:lpstr>Parceiros- 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Claro</dc:title>
  <dc:creator>PPT GO</dc:creator>
  <cp:lastModifiedBy>MARTA PEREIRA DOS SANTOS</cp:lastModifiedBy>
  <cp:revision>662</cp:revision>
  <dcterms:created xsi:type="dcterms:W3CDTF">2018-01-03T19:46:36Z</dcterms:created>
  <dcterms:modified xsi:type="dcterms:W3CDTF">2026-04-16T13:58:41Z</dcterms:modified>
</cp:coreProperties>
</file>